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>
        <p:scale>
          <a:sx n="150" d="100"/>
          <a:sy n="150" d="100"/>
        </p:scale>
        <p:origin x="-496" y="45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9CC93E-3927-6A40-BDFD-B3939337B33D}" type="datetimeFigureOut">
              <a:rPr lang="en-US" smtClean="0"/>
              <a:t>11/13/10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D8D72D-3078-2642-9090-AFF23178CA1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/>
          <p:cNvGrpSpPr/>
          <p:nvPr/>
        </p:nvGrpSpPr>
        <p:grpSpPr>
          <a:xfrm>
            <a:off x="2897426" y="2328742"/>
            <a:ext cx="3946219" cy="3516404"/>
            <a:chOff x="746893" y="570540"/>
            <a:chExt cx="3946219" cy="3516404"/>
          </a:xfrm>
        </p:grpSpPr>
        <p:sp>
          <p:nvSpPr>
            <p:cNvPr id="5" name="Oval 4"/>
            <p:cNvSpPr/>
            <p:nvPr/>
          </p:nvSpPr>
          <p:spPr>
            <a:xfrm>
              <a:off x="1013059" y="570540"/>
              <a:ext cx="3515915" cy="3516404"/>
            </a:xfrm>
            <a:prstGeom prst="ellipse">
              <a:avLst/>
            </a:prstGeom>
            <a:gradFill flip="none" rotWithShape="1">
              <a:gsLst>
                <a:gs pos="19000">
                  <a:srgbClr val="800000"/>
                </a:gs>
                <a:gs pos="100000">
                  <a:srgbClr val="FFFFFF"/>
                </a:gs>
              </a:gsLst>
              <a:path path="circle">
                <a:fillToRect l="100000" t="100000"/>
              </a:path>
              <a:tileRect r="-100000" b="-100000"/>
            </a:gradFill>
            <a:ln w="76200" cap="flat" cmpd="sng" algn="ctr">
              <a:solidFill>
                <a:schemeClr val="tx1">
                  <a:lumMod val="50000"/>
                  <a:lumOff val="50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>
              <a:outerShdw blurRad="40005" dist="22987" dir="5400000" algn="tl" rotWithShape="0">
                <a:srgbClr val="000000">
                  <a:alpha val="35000"/>
                </a:srgbClr>
              </a:outerShdw>
            </a:effectLst>
            <a:scene3d>
              <a:camera prst="perspectiveFront">
                <a:rot lat="20400000" lon="1260000" rev="0"/>
              </a:camera>
              <a:lightRig rig="threePt" dir="t">
                <a:rot lat="0" lon="0" rev="1200000"/>
              </a:lightRig>
            </a:scene3d>
            <a:sp3d extrusionH="76200" prstMaterial="metal">
              <a:bevelT w="222250"/>
              <a:bevelB w="0" h="609600"/>
              <a:contourClr>
                <a:schemeClr val="tx1">
                  <a:lumMod val="65000"/>
                  <a:lumOff val="35000"/>
                </a:schemeClr>
              </a:contourClr>
            </a:sp3d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Freeform 6"/>
            <p:cNvSpPr/>
            <p:nvPr/>
          </p:nvSpPr>
          <p:spPr>
            <a:xfrm>
              <a:off x="1258292" y="2172868"/>
              <a:ext cx="520700" cy="711178"/>
            </a:xfrm>
            <a:custGeom>
              <a:avLst/>
              <a:gdLst>
                <a:gd name="connsiteX0" fmla="*/ 0 w 487741"/>
                <a:gd name="connsiteY0" fmla="*/ 349687 h 699374"/>
                <a:gd name="connsiteX1" fmla="*/ 243871 w 487741"/>
                <a:gd name="connsiteY1" fmla="*/ 0 h 699374"/>
                <a:gd name="connsiteX2" fmla="*/ 487742 w 487741"/>
                <a:gd name="connsiteY2" fmla="*/ 349687 h 699374"/>
                <a:gd name="connsiteX3" fmla="*/ 243871 w 487741"/>
                <a:gd name="connsiteY3" fmla="*/ 699374 h 699374"/>
                <a:gd name="connsiteX4" fmla="*/ 0 w 487741"/>
                <a:gd name="connsiteY4" fmla="*/ 349687 h 699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87741" h="699374">
                  <a:moveTo>
                    <a:pt x="0" y="349687"/>
                  </a:moveTo>
                  <a:cubicBezTo>
                    <a:pt x="0" y="156560"/>
                    <a:pt x="109185" y="0"/>
                    <a:pt x="243871" y="0"/>
                  </a:cubicBezTo>
                  <a:cubicBezTo>
                    <a:pt x="378557" y="0"/>
                    <a:pt x="487742" y="156560"/>
                    <a:pt x="487742" y="349687"/>
                  </a:cubicBezTo>
                  <a:cubicBezTo>
                    <a:pt x="487742" y="542814"/>
                    <a:pt x="378557" y="699374"/>
                    <a:pt x="243871" y="699374"/>
                  </a:cubicBezTo>
                  <a:cubicBezTo>
                    <a:pt x="109185" y="699374"/>
                    <a:pt x="0" y="542814"/>
                    <a:pt x="0" y="349687"/>
                  </a:cubicBezTo>
                  <a:close/>
                </a:path>
              </a:pathLst>
            </a:custGeom>
            <a:ln>
              <a:noFill/>
            </a:ln>
            <a:scene3d>
              <a:camera prst="perspectiveFront">
                <a:rot lat="20400000" lon="1260000" rev="0"/>
              </a:camera>
              <a:lightRig rig="threePt" dir="t">
                <a:rot lat="0" lon="0" rev="21480000"/>
              </a:lightRig>
            </a:scene3d>
            <a:sp3d>
              <a:bevelT w="171450" h="101600" prst="softRound"/>
              <a:bevelB h="38100"/>
            </a:sp3d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Freeform 16"/>
            <p:cNvSpPr/>
            <p:nvPr/>
          </p:nvSpPr>
          <p:spPr>
            <a:xfrm>
              <a:off x="3683992" y="1832303"/>
              <a:ext cx="582084" cy="755651"/>
            </a:xfrm>
            <a:custGeom>
              <a:avLst/>
              <a:gdLst>
                <a:gd name="connsiteX0" fmla="*/ 0 w 487741"/>
                <a:gd name="connsiteY0" fmla="*/ 349687 h 699374"/>
                <a:gd name="connsiteX1" fmla="*/ 243871 w 487741"/>
                <a:gd name="connsiteY1" fmla="*/ 0 h 699374"/>
                <a:gd name="connsiteX2" fmla="*/ 487742 w 487741"/>
                <a:gd name="connsiteY2" fmla="*/ 349687 h 699374"/>
                <a:gd name="connsiteX3" fmla="*/ 243871 w 487741"/>
                <a:gd name="connsiteY3" fmla="*/ 699374 h 699374"/>
                <a:gd name="connsiteX4" fmla="*/ 0 w 487741"/>
                <a:gd name="connsiteY4" fmla="*/ 349687 h 699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87741" h="699374">
                  <a:moveTo>
                    <a:pt x="0" y="349687"/>
                  </a:moveTo>
                  <a:cubicBezTo>
                    <a:pt x="0" y="156560"/>
                    <a:pt x="109185" y="0"/>
                    <a:pt x="243871" y="0"/>
                  </a:cubicBezTo>
                  <a:cubicBezTo>
                    <a:pt x="378557" y="0"/>
                    <a:pt x="487742" y="156560"/>
                    <a:pt x="487742" y="349687"/>
                  </a:cubicBezTo>
                  <a:cubicBezTo>
                    <a:pt x="487742" y="542814"/>
                    <a:pt x="378557" y="699374"/>
                    <a:pt x="243871" y="699374"/>
                  </a:cubicBezTo>
                  <a:cubicBezTo>
                    <a:pt x="109185" y="699374"/>
                    <a:pt x="0" y="542814"/>
                    <a:pt x="0" y="349687"/>
                  </a:cubicBezTo>
                  <a:close/>
                </a:path>
              </a:pathLst>
            </a:custGeom>
            <a:ln>
              <a:noFill/>
            </a:ln>
            <a:scene3d>
              <a:camera prst="perspectiveFront">
                <a:rot lat="20400000" lon="1260000" rev="0"/>
              </a:camera>
              <a:lightRig rig="threePt" dir="t">
                <a:rot lat="0" lon="0" rev="21480000"/>
              </a:lightRig>
            </a:scene3d>
            <a:sp3d>
              <a:bevelT w="171450" h="101600" prst="softRound"/>
              <a:bevelB h="38100"/>
            </a:sp3d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746893" y="1614696"/>
              <a:ext cx="3946219" cy="1415772"/>
            </a:xfrm>
            <a:custGeom>
              <a:avLst/>
              <a:gdLst>
                <a:gd name="connsiteX0" fmla="*/ 0 w 3946219"/>
                <a:gd name="connsiteY0" fmla="*/ 0 h 1415772"/>
                <a:gd name="connsiteX1" fmla="*/ 3946219 w 3946219"/>
                <a:gd name="connsiteY1" fmla="*/ 0 h 1415772"/>
                <a:gd name="connsiteX2" fmla="*/ 3946219 w 3946219"/>
                <a:gd name="connsiteY2" fmla="*/ 1415772 h 1415772"/>
                <a:gd name="connsiteX3" fmla="*/ 0 w 3946219"/>
                <a:gd name="connsiteY3" fmla="*/ 1415772 h 1415772"/>
                <a:gd name="connsiteX4" fmla="*/ 0 w 3946219"/>
                <a:gd name="connsiteY4" fmla="*/ 0 h 1415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46219" h="1415772">
                  <a:moveTo>
                    <a:pt x="0" y="0"/>
                  </a:moveTo>
                  <a:lnTo>
                    <a:pt x="3946219" y="0"/>
                  </a:lnTo>
                  <a:lnTo>
                    <a:pt x="3946219" y="1415772"/>
                  </a:lnTo>
                  <a:lnTo>
                    <a:pt x="0" y="1415772"/>
                  </a:lnTo>
                  <a:lnTo>
                    <a:pt x="0" y="0"/>
                  </a:lnTo>
                  <a:close/>
                </a:path>
              </a:pathLst>
            </a:custGeom>
            <a:noFill/>
          </p:spPr>
          <p:txBody>
            <a:bodyPr wrap="square" rtlCol="0" anchor="ctr">
              <a:spAutoFit/>
              <a:scene3d>
                <a:camera prst="perspectiveFront">
                  <a:rot lat="20400000" lon="1260000" rev="0"/>
                </a:camera>
                <a:lightRig rig="threePt" dir="t"/>
              </a:scene3d>
            </a:bodyPr>
            <a:lstStyle/>
            <a:p>
              <a:pPr algn="ctr"/>
              <a:r>
                <a:rPr lang="en-US" sz="8600" dirty="0" smtClean="0">
                  <a:latin typeface="American Typewriter"/>
                  <a:cs typeface="American Typewriter"/>
                </a:rPr>
                <a:t>O</a:t>
              </a:r>
              <a:r>
                <a:rPr lang="en-US" sz="8600" dirty="0" smtClean="0">
                  <a:latin typeface="American Typewriter"/>
                  <a:cs typeface="American Typewriter"/>
                </a:rPr>
                <a:t>VITO</a:t>
              </a:r>
              <a:endParaRPr lang="en-US" sz="8600" dirty="0">
                <a:latin typeface="American Typewriter"/>
                <a:cs typeface="American Typewriter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</TotalTime>
  <Words>1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LLNL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Alexander Stukowski</dc:creator>
  <cp:lastModifiedBy>Alexander Stukowski</cp:lastModifiedBy>
  <cp:revision>4</cp:revision>
  <dcterms:created xsi:type="dcterms:W3CDTF">2010-11-14T02:11:31Z</dcterms:created>
  <dcterms:modified xsi:type="dcterms:W3CDTF">2010-11-14T03:58:28Z</dcterms:modified>
</cp:coreProperties>
</file>

<file path=docProps/thumbnail.jpeg>
</file>